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23"/>
  </p:notesMasterIdLst>
  <p:sldIdLst>
    <p:sldId id="256" r:id="rId2"/>
    <p:sldId id="257" r:id="rId3"/>
    <p:sldId id="273" r:id="rId4"/>
    <p:sldId id="287" r:id="rId5"/>
    <p:sldId id="288" r:id="rId6"/>
    <p:sldId id="289" r:id="rId7"/>
    <p:sldId id="290" r:id="rId8"/>
    <p:sldId id="286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70" r:id="rId2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黑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黑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黑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黑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黑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黑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黑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黑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黑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425" autoAdjust="0"/>
    <p:restoredTop sz="94660"/>
  </p:normalViewPr>
  <p:slideViewPr>
    <p:cSldViewPr>
      <p:cViewPr varScale="1">
        <p:scale>
          <a:sx n="74" d="100"/>
          <a:sy n="74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fr-CA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E003F77-D612-4691-946E-13A094F81E43}" type="datetimeFigureOut">
              <a:rPr lang="fr-FR" altLang="zh-CN"/>
              <a:pPr/>
              <a:t>07/12/2011</a:t>
            </a:fld>
            <a:endParaRPr lang="fr-CA" altLang="zh-CN"/>
          </a:p>
        </p:txBody>
      </p:sp>
      <p:sp>
        <p:nvSpPr>
          <p:cNvPr id="11268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zh-CN" smtClean="0"/>
              <a:t>Cliquez pour modifier les styles du texte du masque</a:t>
            </a:r>
          </a:p>
          <a:p>
            <a:pPr lvl="1"/>
            <a:r>
              <a:rPr lang="fr-FR" altLang="zh-CN" smtClean="0"/>
              <a:t>Deuxième niveau</a:t>
            </a:r>
          </a:p>
          <a:p>
            <a:pPr lvl="2"/>
            <a:r>
              <a:rPr lang="fr-FR" altLang="zh-CN" smtClean="0"/>
              <a:t>Troisième niveau</a:t>
            </a:r>
          </a:p>
          <a:p>
            <a:pPr lvl="3"/>
            <a:r>
              <a:rPr lang="fr-FR" altLang="zh-CN" smtClean="0"/>
              <a:t>Quatrième niveau</a:t>
            </a:r>
          </a:p>
          <a:p>
            <a:pPr lvl="4"/>
            <a:r>
              <a:rPr lang="fr-FR" altLang="zh-CN" smtClean="0"/>
              <a:t>Cinquième niveau</a:t>
            </a:r>
            <a:endParaRPr lang="fr-CA" altLang="zh-CN" smtClean="0"/>
          </a:p>
        </p:txBody>
      </p:sp>
      <p:sp>
        <p:nvSpPr>
          <p:cNvPr id="13318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fr-CA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AD59D71-6DA3-4198-B08D-29601A508DC8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409281-9CA2-4BB8-AE5F-C0DE3938B63A}" type="slidenum">
              <a:rPr lang="fr-CA" altLang="zh-CN"/>
              <a:pPr/>
              <a:t>1</a:t>
            </a:fld>
            <a:endParaRPr lang="fr-CA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D9CDB3-62C3-4B70-97EC-8A0742CB61F7}" type="slidenum">
              <a:rPr lang="fr-CA" altLang="zh-CN"/>
              <a:pPr/>
              <a:t>2</a:t>
            </a:fld>
            <a:endParaRPr lang="fr-CA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zh-CN">
              <a:solidFill>
                <a:srgbClr val="FFFFFF"/>
              </a:solidFill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altLang="zh-CN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altLang="zh-CN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altLang="zh-CN">
                <a:solidFill>
                  <a:srgbClr val="FFFFFF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58CC3D4-E20E-44A3-BADD-D7CFD51AD037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8F0F4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87294D-28F2-4910-8C52-CE8879F7C0F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A9B062-CD2C-4195-9315-E2B068D9ACCE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2791D-38BC-4F04-B759-44FD5CC0480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B647C-B728-4C76-BDE5-2ED7777FA50F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502F3-4F8C-4F9C-B834-1D717EE4340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162757-1E2A-491D-BCBF-3915F7298892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0AEBA-F508-4028-B885-559CD3F3B30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FC411B-9AC8-4279-A81C-4CB11E13BC3B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8219F-09EE-4E85-B8CC-48417C5BBC5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659116-16E4-4DE5-9738-741521F3ABC4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B16BE-9FE6-43B9-B0F2-0537DEE7235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3A0027-7F18-4BC9-B29E-92779B5C6255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1585E-3049-4ADA-93C1-11CD9E202B1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3534FA-42AB-4FF7-87CA-697CA3936A4F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552B9-772E-46F6-9FA5-A0BC33340CF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422AE5-E618-4ECA-9E5F-C771765D1E72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A1E1D-687A-4527-8542-AED43665385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E70389-6824-4F45-A9C4-405EB6EBE319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9A31DD-5827-41F3-B058-F7BD395FBC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altLang="zh-CN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altLang="zh-CN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zh-CN">
              <a:solidFill>
                <a:srgbClr val="FFFFF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382CC-4FA2-4E62-AFB1-EF4267B87DFB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54951-F2D8-4E46-AF35-C7C23DAD8B7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altLang="zh-CN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altLang="zh-CN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zh-CN">
              <a:solidFill>
                <a:srgbClr val="FFFFFF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401ED359-DAE3-4ABC-B707-7572FCF7039E}" type="datetime1">
              <a:rPr lang="en-US" altLang="zh-CN"/>
              <a:pPr/>
              <a:t>12/7/2011</a:t>
            </a:fld>
            <a:endParaRPr lang="en-US" altLang="zh-C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endParaRPr lang="en-US" altLang="zh-C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F58C8B2-AD12-4108-AB2A-CBA0075D568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3" r:id="rId2"/>
    <p:sldLayoutId id="2147483718" r:id="rId3"/>
    <p:sldLayoutId id="2147483719" r:id="rId4"/>
    <p:sldLayoutId id="2147483720" r:id="rId5"/>
    <p:sldLayoutId id="2147483721" r:id="rId6"/>
    <p:sldLayoutId id="2147483714" r:id="rId7"/>
    <p:sldLayoutId id="2147483722" r:id="rId8"/>
    <p:sldLayoutId id="2147483723" r:id="rId9"/>
    <p:sldLayoutId id="2147483715" r:id="rId10"/>
    <p:sldLayoutId id="214748371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52400" y="1916113"/>
            <a:ext cx="89991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CA" altLang="zh-CN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ADVANCE SOFTWARE TECHNOLOGIES</a:t>
            </a:r>
            <a:endParaRPr lang="fr-FR" altLang="zh-CN" sz="4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6775450" y="2514600"/>
            <a:ext cx="23925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A" altLang="zh-CN" sz="2800" b="1" dirty="0" smtClean="0">
                <a:solidFill>
                  <a:schemeClr val="accent1"/>
                </a:solidFill>
              </a:rPr>
              <a:t>LINQ PART 1</a:t>
            </a:r>
            <a:endParaRPr lang="fr-FR" altLang="zh-CN" sz="28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Portioning Operator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dirty="0" err="1" smtClean="0"/>
              <a:t>int</a:t>
            </a:r>
            <a:r>
              <a:rPr lang="en-US" sz="1600" dirty="0" smtClean="0"/>
              <a:t>[] numbers = { 5, 4, 1, 3,90,98,98,976,99, 9, 8, 6, 7, 2, 0,100 };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            </a:t>
            </a:r>
            <a:r>
              <a:rPr lang="en-US" sz="1600" dirty="0" err="1" smtClean="0"/>
              <a:t>var</a:t>
            </a:r>
            <a:r>
              <a:rPr lang="en-US" sz="1600" dirty="0" smtClean="0"/>
              <a:t> first3Numbers = </a:t>
            </a:r>
            <a:r>
              <a:rPr lang="en-US" sz="1600" dirty="0" err="1" smtClean="0"/>
              <a:t>numbers.Take</a:t>
            </a:r>
            <a:r>
              <a:rPr lang="en-US" sz="1600" dirty="0" smtClean="0"/>
              <a:t>(8);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            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("First 8 numbers:");</a:t>
            </a:r>
          </a:p>
          <a:p>
            <a:endParaRPr lang="en-US" sz="1600" dirty="0" smtClean="0"/>
          </a:p>
          <a:p>
            <a:r>
              <a:rPr lang="en-US" sz="1600" dirty="0" smtClean="0"/>
              <a:t>            foreach (</a:t>
            </a:r>
            <a:r>
              <a:rPr lang="en-US" sz="1600" dirty="0" err="1" smtClean="0"/>
              <a:t>var</a:t>
            </a:r>
            <a:r>
              <a:rPr lang="en-US" sz="1600" dirty="0" smtClean="0"/>
              <a:t> n in first3Numbers)</a:t>
            </a:r>
          </a:p>
          <a:p>
            <a:r>
              <a:rPr lang="en-US" sz="1600" dirty="0" smtClean="0"/>
              <a:t>            {</a:t>
            </a:r>
          </a:p>
          <a:p>
            <a:endParaRPr lang="en-US" sz="1600" dirty="0" smtClean="0"/>
          </a:p>
          <a:p>
            <a:r>
              <a:rPr lang="en-US" sz="1600" dirty="0" smtClean="0"/>
              <a:t>                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(n);</a:t>
            </a:r>
          </a:p>
          <a:p>
            <a:endParaRPr lang="en-US" sz="1600" dirty="0" smtClean="0"/>
          </a:p>
          <a:p>
            <a:r>
              <a:rPr lang="en-US" sz="1600" dirty="0" smtClean="0"/>
              <a:t>            } </a:t>
            </a:r>
            <a:endParaRPr lang="en-US" sz="1600" dirty="0" smtClean="0"/>
          </a:p>
          <a:p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Note: take() IEnumerable type and send contiguous number of elements from start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Orderby</a:t>
            </a:r>
            <a:r>
              <a:rPr lang="en-US" dirty="0" smtClean="0"/>
              <a:t> Operator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string[] words = { "cherry", "apple", "blueberry" };        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var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sortedWords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=          from w in words         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orderby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w          select w;        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Console.WriteLine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("The sorted list of words:");      foreach (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var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w in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sortedWords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)      {         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Console.WriteLine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(w);      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}</a:t>
            </a:r>
          </a:p>
          <a:p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Note: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here </a:t>
            </a:r>
            <a:r>
              <a:rPr kumimoji="0" lang="en-US" sz="16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orderby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alphabetically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Generation Operator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var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numbers =          from n in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Enumerable.Range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(100, 50)             select new { Number = n,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OddEven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= n % 2 == 1 ? "odd" : "even" };         foreach (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var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n in numbers)      {         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Console.WriteLine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("The number {0} is {1}.",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n.Number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, 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n.OddEven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);      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}</a:t>
            </a: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Note: ? Is ternary operator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and in this case if condition is true, First will be result else second.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Arrays Sorting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 </a:t>
            </a:r>
            <a:r>
              <a:rPr lang="en-US" sz="1600" b="1" dirty="0" smtClean="0"/>
              <a:t> double</a:t>
            </a:r>
            <a:r>
              <a:rPr lang="en-US" sz="1600" dirty="0" smtClean="0"/>
              <a:t>[] doubles = { 1.7, 2.3, 1.9, 4.1, 2.9 };         </a:t>
            </a:r>
            <a:r>
              <a:rPr lang="en-US" sz="1600" dirty="0" err="1" smtClean="0"/>
              <a:t>var</a:t>
            </a:r>
            <a:r>
              <a:rPr lang="en-US" sz="1600" dirty="0" smtClean="0"/>
              <a:t> </a:t>
            </a:r>
            <a:r>
              <a:rPr lang="en-US" sz="1600" dirty="0" err="1" smtClean="0"/>
              <a:t>sortedDoubles</a:t>
            </a:r>
            <a:r>
              <a:rPr lang="en-US" sz="1600" dirty="0" smtClean="0"/>
              <a:t> =          from d </a:t>
            </a:r>
            <a:r>
              <a:rPr lang="en-US" sz="1600" b="1" dirty="0" smtClean="0"/>
              <a:t>in</a:t>
            </a:r>
            <a:r>
              <a:rPr lang="en-US" sz="1600" dirty="0" smtClean="0"/>
              <a:t> doubles          </a:t>
            </a:r>
            <a:r>
              <a:rPr lang="en-US" sz="1600" dirty="0" err="1" smtClean="0"/>
              <a:t>orderby</a:t>
            </a:r>
            <a:r>
              <a:rPr lang="en-US" sz="1600" dirty="0" smtClean="0"/>
              <a:t> d descending          select d;      </a:t>
            </a:r>
            <a:r>
              <a:rPr lang="en-US" sz="1600" dirty="0" err="1" smtClean="0"/>
              <a:t>var</a:t>
            </a:r>
            <a:r>
              <a:rPr lang="en-US" sz="1600" dirty="0" smtClean="0"/>
              <a:t> </a:t>
            </a:r>
            <a:r>
              <a:rPr lang="en-US" sz="1600" dirty="0" err="1" smtClean="0"/>
              <a:t>doublesArray</a:t>
            </a:r>
            <a:r>
              <a:rPr lang="en-US" sz="1600" dirty="0" smtClean="0"/>
              <a:t> = </a:t>
            </a:r>
            <a:r>
              <a:rPr lang="en-US" sz="1600" dirty="0" err="1" smtClean="0"/>
              <a:t>sortedDoubles.ToArray</a:t>
            </a:r>
            <a:r>
              <a:rPr lang="en-US" sz="1600" dirty="0" smtClean="0"/>
              <a:t>();     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("Every other double from highest to lowest:");      </a:t>
            </a:r>
            <a:r>
              <a:rPr lang="en-US" sz="1600" b="1" dirty="0" smtClean="0"/>
              <a:t>for</a:t>
            </a:r>
            <a:r>
              <a:rPr lang="en-US" sz="1600" dirty="0" smtClean="0"/>
              <a:t> (</a:t>
            </a:r>
            <a:r>
              <a:rPr lang="en-US" sz="1600" b="1" dirty="0" err="1" smtClean="0"/>
              <a:t>int</a:t>
            </a:r>
            <a:r>
              <a:rPr lang="en-US" sz="1600" dirty="0" smtClean="0"/>
              <a:t> d = 0; d &lt; </a:t>
            </a:r>
            <a:r>
              <a:rPr lang="en-US" sz="1600" dirty="0" err="1" smtClean="0"/>
              <a:t>doublesArray.Length</a:t>
            </a:r>
            <a:r>
              <a:rPr lang="en-US" sz="1600" dirty="0" smtClean="0"/>
              <a:t>; d += 2)      {      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</a:t>
            </a:r>
            <a:r>
              <a:rPr lang="en-US" sz="1600" dirty="0" err="1" smtClean="0"/>
              <a:t>doublesArray</a:t>
            </a:r>
            <a:r>
              <a:rPr lang="en-US" sz="1600" dirty="0" smtClean="0"/>
              <a:t>[d]);      }</a:t>
            </a:r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Note: ? 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Toarray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function is used. Sorts highest to lowest with decrement of 2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 Operator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int</a:t>
            </a:r>
            <a:r>
              <a:rPr lang="en-US" sz="1600" dirty="0" smtClean="0"/>
              <a:t>[] factorsOf300 = { 2, 2, 3, 5, 5 };         </a:t>
            </a:r>
            <a:r>
              <a:rPr lang="en-US" sz="1600" dirty="0" err="1" smtClean="0"/>
              <a:t>var</a:t>
            </a:r>
            <a:r>
              <a:rPr lang="en-US" sz="1600" dirty="0" smtClean="0"/>
              <a:t> </a:t>
            </a:r>
            <a:r>
              <a:rPr lang="en-US" sz="1600" dirty="0" err="1" smtClean="0"/>
              <a:t>uniqueFactors</a:t>
            </a:r>
            <a:r>
              <a:rPr lang="en-US" sz="1600" dirty="0" smtClean="0"/>
              <a:t> = factorsOf300.Distinct();     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("Prime factors of 300:");      </a:t>
            </a:r>
            <a:r>
              <a:rPr lang="en-US" sz="1600" b="1" dirty="0" smtClean="0"/>
              <a:t>foreach</a:t>
            </a:r>
            <a:r>
              <a:rPr lang="en-US" sz="1600" dirty="0" smtClean="0"/>
              <a:t> (</a:t>
            </a:r>
            <a:r>
              <a:rPr lang="en-US" sz="1600" dirty="0" err="1" smtClean="0"/>
              <a:t>var</a:t>
            </a:r>
            <a:r>
              <a:rPr lang="en-US" sz="1600" dirty="0" smtClean="0"/>
              <a:t> f </a:t>
            </a:r>
            <a:r>
              <a:rPr lang="en-US" sz="1600" b="1" dirty="0" smtClean="0"/>
              <a:t>in</a:t>
            </a:r>
            <a:r>
              <a:rPr lang="en-US" sz="1600" dirty="0" smtClean="0"/>
              <a:t> </a:t>
            </a:r>
            <a:r>
              <a:rPr lang="en-US" sz="1600" dirty="0" err="1" smtClean="0"/>
              <a:t>uniqueFactors</a:t>
            </a:r>
            <a:r>
              <a:rPr lang="en-US" sz="1600" dirty="0" smtClean="0"/>
              <a:t>)      {      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(f);      }</a:t>
            </a:r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Note: ? Distinct() method is used for sorting distinct values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Grouping Operator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int</a:t>
            </a:r>
            <a:r>
              <a:rPr lang="en-US" sz="1600" dirty="0" smtClean="0"/>
              <a:t>[] numbers = { 5, 4, 1, 3, 9, 8, 6, 7, 2, 0 };                 </a:t>
            </a:r>
            <a:r>
              <a:rPr lang="en-US" sz="1600" dirty="0" err="1" smtClean="0"/>
              <a:t>var</a:t>
            </a:r>
            <a:r>
              <a:rPr lang="en-US" sz="1600" dirty="0" smtClean="0"/>
              <a:t> </a:t>
            </a:r>
            <a:r>
              <a:rPr lang="en-US" sz="1600" dirty="0" err="1" smtClean="0"/>
              <a:t>numberGroups</a:t>
            </a:r>
            <a:r>
              <a:rPr lang="en-US" sz="1600" dirty="0" smtClean="0"/>
              <a:t> =              from n </a:t>
            </a:r>
            <a:r>
              <a:rPr lang="en-US" sz="1600" b="1" dirty="0" smtClean="0"/>
              <a:t>in</a:t>
            </a:r>
            <a:r>
              <a:rPr lang="en-US" sz="1600" dirty="0" smtClean="0"/>
              <a:t> numbers              group n by n % 5 into g              select </a:t>
            </a:r>
            <a:r>
              <a:rPr lang="en-US" sz="1600" b="1" dirty="0" smtClean="0"/>
              <a:t>new</a:t>
            </a:r>
            <a:r>
              <a:rPr lang="en-US" sz="1600" dirty="0" smtClean="0"/>
              <a:t> { Remainder = </a:t>
            </a:r>
            <a:r>
              <a:rPr lang="en-US" sz="1600" dirty="0" err="1" smtClean="0"/>
              <a:t>g.Key</a:t>
            </a:r>
            <a:r>
              <a:rPr lang="en-US" sz="1600" dirty="0" smtClean="0"/>
              <a:t>, Numbers = g };                 </a:t>
            </a:r>
            <a:r>
              <a:rPr lang="en-US" sz="1600" b="1" dirty="0" smtClean="0"/>
              <a:t>foreach</a:t>
            </a:r>
            <a:r>
              <a:rPr lang="en-US" sz="1600" dirty="0" smtClean="0"/>
              <a:t> (</a:t>
            </a:r>
            <a:r>
              <a:rPr lang="en-US" sz="1600" dirty="0" err="1" smtClean="0"/>
              <a:t>var</a:t>
            </a:r>
            <a:r>
              <a:rPr lang="en-US" sz="1600" dirty="0" smtClean="0"/>
              <a:t> g </a:t>
            </a:r>
            <a:r>
              <a:rPr lang="en-US" sz="1600" b="1" dirty="0" smtClean="0"/>
              <a:t>in</a:t>
            </a:r>
            <a:r>
              <a:rPr lang="en-US" sz="1600" dirty="0" smtClean="0"/>
              <a:t> </a:t>
            </a:r>
            <a:r>
              <a:rPr lang="en-US" sz="1600" dirty="0" err="1" smtClean="0"/>
              <a:t>numberGroups</a:t>
            </a:r>
            <a:r>
              <a:rPr lang="en-US" sz="1600" dirty="0" smtClean="0"/>
              <a:t>)          {          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("Numbers with a remainder of {0} when divided by 5:", </a:t>
            </a:r>
            <a:r>
              <a:rPr lang="en-US" sz="1600" dirty="0" err="1" smtClean="0"/>
              <a:t>g.Remainder</a:t>
            </a:r>
            <a:r>
              <a:rPr lang="en-US" sz="1600" dirty="0" smtClean="0"/>
              <a:t>);              </a:t>
            </a:r>
            <a:r>
              <a:rPr lang="en-US" sz="1600" b="1" dirty="0" smtClean="0"/>
              <a:t>foreach</a:t>
            </a:r>
            <a:r>
              <a:rPr lang="en-US" sz="1600" dirty="0" smtClean="0"/>
              <a:t> (</a:t>
            </a:r>
            <a:r>
              <a:rPr lang="en-US" sz="1600" dirty="0" err="1" smtClean="0"/>
              <a:t>var</a:t>
            </a:r>
            <a:r>
              <a:rPr lang="en-US" sz="1600" dirty="0" smtClean="0"/>
              <a:t> n </a:t>
            </a:r>
            <a:r>
              <a:rPr lang="en-US" sz="1600" b="1" dirty="0" smtClean="0"/>
              <a:t>in</a:t>
            </a:r>
            <a:r>
              <a:rPr lang="en-US" sz="1600" dirty="0" smtClean="0"/>
              <a:t> </a:t>
            </a:r>
            <a:r>
              <a:rPr lang="en-US" sz="1600" dirty="0" err="1" smtClean="0"/>
              <a:t>g.Numbers</a:t>
            </a:r>
            <a:r>
              <a:rPr lang="en-US" sz="1600" dirty="0" smtClean="0"/>
              <a:t>)              {              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(n);              }          } </a:t>
            </a:r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Count Operator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b="1" dirty="0" err="1" smtClean="0"/>
              <a:t>int</a:t>
            </a:r>
            <a:r>
              <a:rPr lang="en-US" sz="1600" dirty="0" smtClean="0"/>
              <a:t>[] factorsOf300 = { 2, 2, 3, 5, 5 };         </a:t>
            </a:r>
            <a:r>
              <a:rPr lang="en-US" sz="1600" b="1" dirty="0" err="1" smtClean="0"/>
              <a:t>int</a:t>
            </a:r>
            <a:r>
              <a:rPr lang="en-US" sz="1600" dirty="0" smtClean="0"/>
              <a:t> </a:t>
            </a:r>
            <a:r>
              <a:rPr lang="en-US" sz="1600" dirty="0" err="1" smtClean="0"/>
              <a:t>uniqueFactors</a:t>
            </a:r>
            <a:r>
              <a:rPr lang="en-US" sz="1600" dirty="0" smtClean="0"/>
              <a:t> = factorsOf300.Distinct().Count();     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("There are {0} unique factors of 300.", </a:t>
            </a:r>
            <a:r>
              <a:rPr lang="en-US" sz="1600" dirty="0" err="1" smtClean="0"/>
              <a:t>uniqueFactors</a:t>
            </a:r>
            <a:r>
              <a:rPr lang="en-US" sz="1600" dirty="0" smtClean="0"/>
              <a:t>); </a:t>
            </a:r>
            <a:endParaRPr lang="en-US" sz="1600" dirty="0" smtClean="0"/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Program 2</a:t>
            </a: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en-US" sz="1600" b="1" dirty="0" err="1" smtClean="0"/>
              <a:t>int</a:t>
            </a:r>
            <a:r>
              <a:rPr lang="en-US" sz="1600" dirty="0" smtClean="0"/>
              <a:t>[] numbers = { 5, 4, 1, 3, 9, 8, 6, 7, 2, 0 };         </a:t>
            </a:r>
            <a:r>
              <a:rPr lang="en-US" sz="1600" b="1" dirty="0" err="1" smtClean="0"/>
              <a:t>int</a:t>
            </a:r>
            <a:r>
              <a:rPr lang="en-US" sz="1600" dirty="0" smtClean="0"/>
              <a:t> </a:t>
            </a:r>
            <a:r>
              <a:rPr lang="en-US" sz="1600" dirty="0" err="1" smtClean="0"/>
              <a:t>oddNumbers</a:t>
            </a:r>
            <a:r>
              <a:rPr lang="en-US" sz="1600" dirty="0" smtClean="0"/>
              <a:t> = </a:t>
            </a:r>
            <a:r>
              <a:rPr lang="en-US" sz="1600" dirty="0" err="1" smtClean="0"/>
              <a:t>numbers.Count</a:t>
            </a:r>
            <a:r>
              <a:rPr lang="en-US" sz="1600" dirty="0" smtClean="0"/>
              <a:t>(n =&gt; n % 2 == 1);     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("There are {0} odd numbers in the list.", </a:t>
            </a:r>
            <a:r>
              <a:rPr lang="en-US" sz="1600" dirty="0" err="1" smtClean="0"/>
              <a:t>oddNumbers</a:t>
            </a:r>
            <a:r>
              <a:rPr lang="en-US" sz="1600" dirty="0" smtClean="0"/>
              <a:t>); </a:t>
            </a:r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 Operator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b="1" dirty="0" err="1" smtClean="0"/>
              <a:t>int</a:t>
            </a:r>
            <a:r>
              <a:rPr lang="en-US" sz="1600" dirty="0" smtClean="0"/>
              <a:t>[] numbers = { 5, 4, 1, 3, 9, 8, 6, 7, 2, 0 };         </a:t>
            </a:r>
            <a:r>
              <a:rPr lang="en-US" sz="1600" b="1" dirty="0" smtClean="0"/>
              <a:t>double</a:t>
            </a:r>
            <a:r>
              <a:rPr lang="en-US" sz="1600" dirty="0" smtClean="0"/>
              <a:t> </a:t>
            </a:r>
            <a:r>
              <a:rPr lang="en-US" sz="1600" dirty="0" err="1" smtClean="0"/>
              <a:t>numSum</a:t>
            </a:r>
            <a:r>
              <a:rPr lang="en-US" sz="1600" dirty="0" smtClean="0"/>
              <a:t> = </a:t>
            </a:r>
            <a:r>
              <a:rPr lang="en-US" sz="1600" dirty="0" err="1" smtClean="0"/>
              <a:t>numbers.Sum</a:t>
            </a:r>
            <a:r>
              <a:rPr lang="en-US" sz="1600" dirty="0" smtClean="0"/>
              <a:t>();     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("The sum of the numbers is {0}.", </a:t>
            </a:r>
            <a:r>
              <a:rPr lang="en-US" sz="1600" dirty="0" err="1" smtClean="0"/>
              <a:t>numSum</a:t>
            </a:r>
            <a:r>
              <a:rPr lang="en-US" sz="1600" dirty="0" smtClean="0"/>
              <a:t>); </a:t>
            </a:r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 Operator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b="1" dirty="0" err="1" smtClean="0"/>
              <a:t>int</a:t>
            </a:r>
            <a:r>
              <a:rPr lang="en-US" sz="1600" dirty="0" smtClean="0"/>
              <a:t>[] numbers = { 5, 4, 1, 3, 9, 8, 6, 7, 2, 0 };         </a:t>
            </a:r>
            <a:r>
              <a:rPr lang="en-US" sz="1600" b="1" dirty="0" smtClean="0"/>
              <a:t>double</a:t>
            </a:r>
            <a:r>
              <a:rPr lang="en-US" sz="1600" dirty="0" smtClean="0"/>
              <a:t> </a:t>
            </a:r>
            <a:r>
              <a:rPr lang="en-US" sz="1600" dirty="0" err="1" smtClean="0"/>
              <a:t>numSum</a:t>
            </a:r>
            <a:r>
              <a:rPr lang="en-US" sz="1600" dirty="0" smtClean="0"/>
              <a:t> = </a:t>
            </a:r>
            <a:r>
              <a:rPr lang="en-US" sz="1600" dirty="0" err="1" smtClean="0"/>
              <a:t>numbers.Sum</a:t>
            </a:r>
            <a:r>
              <a:rPr lang="en-US" sz="1600" dirty="0" smtClean="0"/>
              <a:t>();     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("The sum of the numbers is {0}.", </a:t>
            </a:r>
            <a:r>
              <a:rPr lang="en-US" sz="1600" dirty="0" err="1" smtClean="0"/>
              <a:t>numSum</a:t>
            </a:r>
            <a:r>
              <a:rPr lang="en-US" sz="1600" dirty="0" smtClean="0"/>
              <a:t>); </a:t>
            </a:r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Concat Function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b="1" dirty="0" err="1" smtClean="0"/>
              <a:t>int</a:t>
            </a:r>
            <a:r>
              <a:rPr lang="en-US" sz="1600" dirty="0" smtClean="0"/>
              <a:t>[] </a:t>
            </a:r>
            <a:r>
              <a:rPr lang="en-US" sz="1600" dirty="0" err="1" smtClean="0"/>
              <a:t>numbersA</a:t>
            </a:r>
            <a:r>
              <a:rPr lang="en-US" sz="1600" dirty="0" smtClean="0"/>
              <a:t> = { 0, 2, 4, 5, 6, 8, 9 };      </a:t>
            </a:r>
            <a:r>
              <a:rPr lang="en-US" sz="1600" b="1" dirty="0" err="1" smtClean="0"/>
              <a:t>int</a:t>
            </a:r>
            <a:r>
              <a:rPr lang="en-US" sz="1600" dirty="0" smtClean="0"/>
              <a:t>[] </a:t>
            </a:r>
            <a:r>
              <a:rPr lang="en-US" sz="1600" dirty="0" err="1" smtClean="0"/>
              <a:t>numbersB</a:t>
            </a:r>
            <a:r>
              <a:rPr lang="en-US" sz="1600" dirty="0" smtClean="0"/>
              <a:t> = { 1, 3, 5, 7, 8 };         </a:t>
            </a:r>
            <a:r>
              <a:rPr lang="en-US" sz="1600" dirty="0" err="1" smtClean="0"/>
              <a:t>var</a:t>
            </a:r>
            <a:r>
              <a:rPr lang="en-US" sz="1600" dirty="0" smtClean="0"/>
              <a:t> </a:t>
            </a:r>
            <a:r>
              <a:rPr lang="en-US" sz="1600" dirty="0" err="1" smtClean="0"/>
              <a:t>allNumbers</a:t>
            </a:r>
            <a:r>
              <a:rPr lang="en-US" sz="1600" dirty="0" smtClean="0"/>
              <a:t> = </a:t>
            </a:r>
            <a:r>
              <a:rPr lang="en-US" sz="1600" dirty="0" err="1" smtClean="0"/>
              <a:t>numbersA.Concat</a:t>
            </a:r>
            <a:r>
              <a:rPr lang="en-US" sz="1600" dirty="0" smtClean="0"/>
              <a:t>(</a:t>
            </a:r>
            <a:r>
              <a:rPr lang="en-US" sz="1600" dirty="0" err="1" smtClean="0"/>
              <a:t>numbersB</a:t>
            </a:r>
            <a:r>
              <a:rPr lang="en-US" sz="1600" dirty="0" smtClean="0"/>
              <a:t>);     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("All numbers from both arrays:");      </a:t>
            </a:r>
            <a:r>
              <a:rPr lang="en-US" sz="1600" b="1" dirty="0" smtClean="0"/>
              <a:t>foreach</a:t>
            </a:r>
            <a:r>
              <a:rPr lang="en-US" sz="1600" dirty="0" smtClean="0"/>
              <a:t> (</a:t>
            </a:r>
            <a:r>
              <a:rPr lang="en-US" sz="1600" dirty="0" err="1" smtClean="0"/>
              <a:t>var</a:t>
            </a:r>
            <a:r>
              <a:rPr lang="en-US" sz="1600" dirty="0" smtClean="0"/>
              <a:t> n </a:t>
            </a:r>
            <a:r>
              <a:rPr lang="en-US" sz="1600" b="1" dirty="0" smtClean="0"/>
              <a:t>in</a:t>
            </a:r>
            <a:r>
              <a:rPr lang="en-US" sz="1600" dirty="0" smtClean="0"/>
              <a:t> </a:t>
            </a:r>
            <a:r>
              <a:rPr lang="en-US" sz="1600" dirty="0" err="1" smtClean="0"/>
              <a:t>allNumbers</a:t>
            </a:r>
            <a:r>
              <a:rPr lang="en-US" sz="1600" dirty="0" smtClean="0"/>
              <a:t>)      {      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(n);      </a:t>
            </a:r>
            <a:r>
              <a:rPr lang="en-US" sz="1600" dirty="0" smtClean="0"/>
              <a:t>}</a:t>
            </a: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Note: Concat() function used in which first variable is </a:t>
            </a:r>
            <a:r>
              <a:rPr lang="en-US" sz="16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Sorce</a:t>
            </a:r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which is to Concatenated with Destination second variable</a:t>
            </a:r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Topics to be Covered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486400"/>
          </a:xfrm>
        </p:spPr>
        <p:txBody>
          <a:bodyPr/>
          <a:lstStyle/>
          <a:p>
            <a:pPr marL="623887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What is LINQ?</a:t>
            </a:r>
          </a:p>
          <a:p>
            <a:pPr marL="623887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LINQ Architecture?</a:t>
            </a:r>
          </a:p>
          <a:p>
            <a:pPr marL="623887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Simple LINQ Queries?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Where Clause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Select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Partitioning Operator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Order by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Generation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Arrays 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Set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Count 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Sum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Min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Concat</a:t>
            </a: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1401762" lvl="3" indent="-514350">
              <a:buClr>
                <a:schemeClr val="tx1"/>
              </a:buClr>
              <a:buFont typeface="Wingdings" pitchFamily="2" charset="2"/>
              <a:buChar char="v"/>
            </a:pP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Sequence Matching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1600" dirty="0" err="1" smtClean="0"/>
              <a:t>var</a:t>
            </a:r>
            <a:r>
              <a:rPr lang="en-US" sz="1600" dirty="0" smtClean="0"/>
              <a:t> </a:t>
            </a:r>
            <a:r>
              <a:rPr lang="en-US" sz="1600" dirty="0" err="1" smtClean="0"/>
              <a:t>wordsA</a:t>
            </a:r>
            <a:r>
              <a:rPr lang="en-US" sz="1600" dirty="0" smtClean="0"/>
              <a:t> = </a:t>
            </a:r>
            <a:r>
              <a:rPr lang="en-US" sz="1600" b="1" dirty="0" smtClean="0"/>
              <a:t>new</a:t>
            </a:r>
            <a:r>
              <a:rPr lang="en-US" sz="1600" dirty="0" smtClean="0"/>
              <a:t> </a:t>
            </a:r>
            <a:r>
              <a:rPr lang="en-US" sz="1600" b="1" dirty="0" smtClean="0"/>
              <a:t>string</a:t>
            </a:r>
            <a:r>
              <a:rPr lang="en-US" sz="1600" dirty="0" smtClean="0"/>
              <a:t>[] { "cherry", "apple", "blueberry" };      </a:t>
            </a:r>
            <a:r>
              <a:rPr lang="en-US" sz="1600" dirty="0" err="1" smtClean="0"/>
              <a:t>var</a:t>
            </a:r>
            <a:r>
              <a:rPr lang="en-US" sz="1600" dirty="0" smtClean="0"/>
              <a:t> </a:t>
            </a:r>
            <a:r>
              <a:rPr lang="en-US" sz="1600" dirty="0" err="1" smtClean="0"/>
              <a:t>wordsB</a:t>
            </a:r>
            <a:r>
              <a:rPr lang="en-US" sz="1600" dirty="0" smtClean="0"/>
              <a:t> = </a:t>
            </a:r>
            <a:r>
              <a:rPr lang="en-US" sz="1600" b="1" dirty="0" smtClean="0"/>
              <a:t>new</a:t>
            </a:r>
            <a:r>
              <a:rPr lang="en-US" sz="1600" dirty="0" smtClean="0"/>
              <a:t> </a:t>
            </a:r>
            <a:r>
              <a:rPr lang="en-US" sz="1600" b="1" dirty="0" smtClean="0"/>
              <a:t>string</a:t>
            </a:r>
            <a:r>
              <a:rPr lang="en-US" sz="1600" dirty="0" smtClean="0"/>
              <a:t>[] { "cherry", "apple", "blueberry" };         </a:t>
            </a:r>
            <a:r>
              <a:rPr lang="en-US" sz="1600" b="1" dirty="0" err="1" smtClean="0"/>
              <a:t>bool</a:t>
            </a:r>
            <a:r>
              <a:rPr lang="en-US" sz="1600" dirty="0" smtClean="0"/>
              <a:t> match = </a:t>
            </a:r>
            <a:r>
              <a:rPr lang="en-US" sz="1600" dirty="0" err="1" smtClean="0"/>
              <a:t>wordsA.SequenceEqual</a:t>
            </a:r>
            <a:r>
              <a:rPr lang="en-US" sz="1600" dirty="0" smtClean="0"/>
              <a:t>(</a:t>
            </a:r>
            <a:r>
              <a:rPr lang="en-US" sz="1600" dirty="0" err="1" smtClean="0"/>
              <a:t>wordsB</a:t>
            </a:r>
            <a:r>
              <a:rPr lang="en-US" sz="1600" dirty="0" smtClean="0"/>
              <a:t>);         </a:t>
            </a:r>
            <a:r>
              <a:rPr lang="en-US" sz="1600" dirty="0" err="1" smtClean="0"/>
              <a:t>Console.WriteLine</a:t>
            </a:r>
            <a:r>
              <a:rPr lang="en-US" sz="1600" dirty="0" smtClean="0"/>
              <a:t>("The sequences match: {0}", match);</a:t>
            </a:r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Note: Matches sequences of array and outputs true for yes and false for no</a:t>
            </a:r>
            <a:endParaRPr lang="en-US" sz="16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rlv.zcache.com/life_is_just_a_bowl_of_queries_photosculpture-p1530786795460643843s98_4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1981200"/>
            <a:ext cx="3810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606" name="Picture 6" descr="http://www.ncgenweb.us/robeson/images/query_lg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61949"/>
            <a:ext cx="5715000" cy="26860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LINQ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04800" y="1371600"/>
            <a:ext cx="8610600" cy="441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LINQ Stands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for Language Integrated Query.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lvl="2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It’s a new method of writing a Query within language.</a:t>
            </a:r>
          </a:p>
          <a:p>
            <a:pPr lvl="2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System.Linq--------Namespace used.</a:t>
            </a:r>
          </a:p>
          <a:p>
            <a:pPr lvl="2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IEnumerable interfaces used. They have some methods that help in data querying.</a:t>
            </a:r>
          </a:p>
          <a:p>
            <a:pPr lvl="2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LINQ main function Load data and query it within language code informally.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LINQ Architecture</a:t>
            </a:r>
            <a:endParaRPr lang="en-US" dirty="0"/>
          </a:p>
        </p:txBody>
      </p:sp>
      <p:pic>
        <p:nvPicPr>
          <p:cNvPr id="20482" name="Picture 2" descr="http://www.techfanas.com/wp-content/uploads/2011/08/20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24000"/>
            <a:ext cx="5857875" cy="4229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LINQ Query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76200" y="1371600"/>
            <a:ext cx="8991600" cy="441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just"/>
            <a:r>
              <a:rPr lang="en-US" sz="2800" dirty="0" smtClean="0"/>
              <a:t>By using LINQ you can query and transform the data </a:t>
            </a:r>
            <a:r>
              <a:rPr lang="en-US" sz="2800" dirty="0" smtClean="0"/>
              <a:t>in</a:t>
            </a:r>
          </a:p>
          <a:p>
            <a:pPr lvl="3" algn="just">
              <a:buFont typeface="Arial" pitchFamily="34" charset="0"/>
              <a:buChar char="•"/>
            </a:pPr>
            <a:endParaRPr lang="en-US" sz="28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lvl="3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XML </a:t>
            </a:r>
            <a:r>
              <a:rPr lang="en-US" sz="28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Document</a:t>
            </a:r>
          </a:p>
          <a:p>
            <a:pPr lvl="3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SQL Databases</a:t>
            </a:r>
          </a:p>
          <a:p>
            <a:pPr lvl="3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ADO.NET Datasets</a:t>
            </a:r>
          </a:p>
          <a:p>
            <a:pPr lvl="3" algn="just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.NET Collections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LINQ Query Operates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76200" y="1371600"/>
            <a:ext cx="8991600" cy="441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2800" dirty="0" smtClean="0"/>
              <a:t>LINQ Query operation contains three </a:t>
            </a:r>
            <a:r>
              <a:rPr lang="en-US" sz="2800" dirty="0" smtClean="0"/>
              <a:t>parts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2"/>
            <a:r>
              <a:rPr lang="en-US" sz="2800" dirty="0" smtClean="0"/>
              <a:t>1. Obtain the data source.</a:t>
            </a:r>
          </a:p>
          <a:p>
            <a:pPr lvl="2"/>
            <a:r>
              <a:rPr lang="en-US" sz="2800" dirty="0" smtClean="0"/>
              <a:t>2. Create the Query.</a:t>
            </a:r>
          </a:p>
          <a:p>
            <a:pPr lvl="2"/>
            <a:r>
              <a:rPr lang="en-US" sz="2800" dirty="0" smtClean="0"/>
              <a:t>3. Execute the </a:t>
            </a:r>
            <a:r>
              <a:rPr lang="en-US" sz="2800" dirty="0" smtClean="0"/>
              <a:t>Query</a:t>
            </a:r>
            <a:endParaRPr lang="en-US" sz="2800" dirty="0" smtClean="0"/>
          </a:p>
          <a:p>
            <a:pPr lvl="2"/>
            <a:r>
              <a:rPr lang="en-US" sz="2800" dirty="0" smtClean="0"/>
              <a:t>Lets have example of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LINQ Query Parts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76200" y="1752600"/>
            <a:ext cx="8991600" cy="441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2000" dirty="0" smtClean="0"/>
              <a:t>/ The Three Parts of a LINQ Query:</a:t>
            </a:r>
          </a:p>
          <a:p>
            <a:r>
              <a:rPr lang="en-US" sz="2000" dirty="0" smtClean="0"/>
              <a:t>        //  1. Data source.</a:t>
            </a:r>
          </a:p>
          <a:p>
            <a:r>
              <a:rPr lang="en-US" sz="2000" dirty="0" smtClean="0"/>
              <a:t>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[] numbers = { 5, 4, 1, 3, 9, 8, 6, 7, 2, 0 };</a:t>
            </a:r>
          </a:p>
          <a:p>
            <a:endParaRPr lang="en-US" sz="2000" dirty="0" smtClean="0"/>
          </a:p>
          <a:p>
            <a:r>
              <a:rPr lang="en-US" sz="2000" dirty="0" smtClean="0"/>
              <a:t>        // 2. Query creation.</a:t>
            </a:r>
          </a:p>
          <a:p>
            <a:r>
              <a:rPr lang="en-US" sz="2000" dirty="0" smtClean="0"/>
              <a:t>        // </a:t>
            </a:r>
            <a:r>
              <a:rPr lang="en-US" sz="2000" dirty="0" err="1" smtClean="0"/>
              <a:t>nameQuery</a:t>
            </a:r>
            <a:r>
              <a:rPr lang="en-US" sz="2000" dirty="0" smtClean="0"/>
              <a:t> is an IEnumerable&lt;string&gt;</a:t>
            </a:r>
          </a:p>
          <a:p>
            <a:r>
              <a:rPr lang="en-US" sz="2000" dirty="0" smtClean="0"/>
              <a:t>     </a:t>
            </a:r>
            <a:r>
              <a:rPr lang="en-US" sz="2000" dirty="0" err="1" smtClean="0"/>
              <a:t>var</a:t>
            </a:r>
            <a:r>
              <a:rPr lang="en-US" sz="2000" dirty="0" smtClean="0"/>
              <a:t> </a:t>
            </a:r>
            <a:r>
              <a:rPr lang="en-US" sz="2000" dirty="0" err="1" smtClean="0"/>
              <a:t>lowNums</a:t>
            </a:r>
            <a:r>
              <a:rPr lang="en-US" sz="2000" dirty="0" smtClean="0"/>
              <a:t> = from n in numbers where n &lt; 5 select n; </a:t>
            </a:r>
            <a:r>
              <a:rPr lang="en-US" sz="2000" dirty="0" err="1" smtClean="0"/>
              <a:t>Console.WriteLine</a:t>
            </a:r>
            <a:r>
              <a:rPr lang="en-US" sz="2000" dirty="0" smtClean="0"/>
              <a:t>("Numbers &lt; 5:");</a:t>
            </a:r>
          </a:p>
          <a:p>
            <a:endParaRPr lang="en-US" sz="2000" dirty="0" smtClean="0"/>
          </a:p>
          <a:p>
            <a:r>
              <a:rPr lang="en-US" sz="2000" dirty="0" smtClean="0"/>
              <a:t>        // 3. Query execution.</a:t>
            </a:r>
          </a:p>
          <a:p>
            <a:r>
              <a:rPr lang="en-US" sz="2000" dirty="0" smtClean="0"/>
              <a:t>     foreach (</a:t>
            </a:r>
            <a:r>
              <a:rPr lang="en-US" sz="2000" dirty="0" err="1" smtClean="0"/>
              <a:t>var</a:t>
            </a:r>
            <a:r>
              <a:rPr lang="en-US" sz="2000" dirty="0" smtClean="0"/>
              <a:t> x in </a:t>
            </a:r>
            <a:r>
              <a:rPr lang="en-US" sz="2000" dirty="0" err="1" smtClean="0"/>
              <a:t>lowNums</a:t>
            </a:r>
            <a:r>
              <a:rPr lang="en-US" sz="2000" dirty="0" smtClean="0"/>
              <a:t>) { </a:t>
            </a:r>
            <a:r>
              <a:rPr lang="en-US" sz="2000" dirty="0" err="1" smtClean="0"/>
              <a:t>Console.WriteLine</a:t>
            </a:r>
            <a:r>
              <a:rPr lang="en-US" sz="2000" dirty="0" smtClean="0"/>
              <a:t>(x); } </a:t>
            </a:r>
          </a:p>
          <a:p>
            <a:r>
              <a:rPr lang="en-US" sz="2000" dirty="0" smtClean="0"/>
              <a:t>  </a:t>
            </a:r>
          </a:p>
          <a:p>
            <a:r>
              <a:rPr lang="en-US" sz="2000" dirty="0" smtClean="0"/>
              <a:t>            </a:t>
            </a:r>
            <a:r>
              <a:rPr lang="en-US" sz="2000" dirty="0" err="1" smtClean="0"/>
              <a:t>Console.ReadKey</a:t>
            </a:r>
            <a:r>
              <a:rPr lang="en-US" sz="2000" dirty="0" smtClean="0"/>
              <a:t>();</a:t>
            </a:r>
          </a:p>
          <a:p>
            <a:r>
              <a:rPr lang="en-US" sz="2000" dirty="0" smtClean="0"/>
              <a:t>Query expression contains three clauses </a:t>
            </a:r>
            <a:r>
              <a:rPr lang="en-US" sz="2000" b="1" dirty="0" smtClean="0"/>
              <a:t>from, where and select.</a:t>
            </a:r>
            <a:endParaRPr lang="en-US" sz="2000" dirty="0" smtClean="0"/>
          </a:p>
          <a:p>
            <a:r>
              <a:rPr lang="en-US" sz="2000" dirty="0" smtClean="0"/>
              <a:t>The </a:t>
            </a:r>
            <a:r>
              <a:rPr lang="en-US" sz="2000" b="1" dirty="0" smtClean="0"/>
              <a:t>from </a:t>
            </a:r>
            <a:r>
              <a:rPr lang="en-US" sz="2000" dirty="0" smtClean="0"/>
              <a:t>clause specifies the data source, </a:t>
            </a:r>
            <a:r>
              <a:rPr lang="en-US" sz="2000" b="1" dirty="0" smtClean="0"/>
              <a:t>where </a:t>
            </a:r>
            <a:r>
              <a:rPr lang="en-US" sz="2000" dirty="0" smtClean="0"/>
              <a:t>clause applies the filter </a:t>
            </a:r>
            <a:r>
              <a:rPr lang="en-US" sz="2000" dirty="0" err="1" smtClean="0"/>
              <a:t>and</a:t>
            </a:r>
            <a:r>
              <a:rPr lang="en-US" sz="2000" b="1" dirty="0" err="1" smtClean="0"/>
              <a:t>select</a:t>
            </a:r>
            <a:r>
              <a:rPr lang="en-US" sz="2000" b="1" dirty="0" smtClean="0"/>
              <a:t> </a:t>
            </a:r>
            <a:r>
              <a:rPr lang="en-US" sz="2000" dirty="0" smtClean="0"/>
              <a:t>clause specifies the types of returned elements.</a:t>
            </a:r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Where/ Restricted </a:t>
            </a:r>
            <a:r>
              <a:rPr lang="en-US" dirty="0" smtClean="0"/>
              <a:t>Clause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  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[] numbers = { 5, 4, 1, 3, 9, 8, 6, 7, 2, 0 };                 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var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 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lowNums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 =              from n in numbers              where n &lt; 5              select n;                 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Console.WriteLine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("Numbers &lt; 5:");          foreach (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var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 x in 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lowNums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          {              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Console.WriteLine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(x);          } 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 Select Clause</a:t>
            </a:r>
            <a:endParaRPr lang="en-US" dirty="0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381000" y="1600200"/>
            <a:ext cx="8229600" cy="3886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/>
            <a:r>
              <a:rPr lang="en-US" sz="20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int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[] numbers = { 5, 4, 1, 3, 9, 8, 6, 7, 2, 0 };         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var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numsPlusOne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=          from n in numbers          select n + 1;         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Console.WriteLine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("Numbers + 1:");      foreach (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var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 in 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numsPlusOne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)      {          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Console.WriteLine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);      } </a:t>
            </a:r>
            <a:endParaRPr lang="en-US" sz="20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lvl="0"/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endParaRPr lang="en-US" sz="2000" b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lvl="0"/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Note: this will add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1 in the given above array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-templat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ureau 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 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business-template</Template>
  <TotalTime>350</TotalTime>
  <Words>275</Words>
  <Application>Microsoft Office PowerPoint</Application>
  <PresentationFormat>On-screen Show (4:3)</PresentationFormat>
  <Paragraphs>132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business-template</vt:lpstr>
      <vt:lpstr>Slide 1</vt:lpstr>
      <vt:lpstr>Topics to be Covered</vt:lpstr>
      <vt:lpstr>LINQ</vt:lpstr>
      <vt:lpstr>LINQ Architecture</vt:lpstr>
      <vt:lpstr>LINQ Query</vt:lpstr>
      <vt:lpstr>LINQ Query Operates</vt:lpstr>
      <vt:lpstr>LINQ Query Parts</vt:lpstr>
      <vt:lpstr>Where/ Restricted Clause</vt:lpstr>
      <vt:lpstr>Simple Select Clause</vt:lpstr>
      <vt:lpstr>Portioning Operator</vt:lpstr>
      <vt:lpstr>Orderby Operator</vt:lpstr>
      <vt:lpstr>Generation Operator</vt:lpstr>
      <vt:lpstr>Arrays Sorting</vt:lpstr>
      <vt:lpstr>Set Operator</vt:lpstr>
      <vt:lpstr>Grouping Operator</vt:lpstr>
      <vt:lpstr>Count Operator</vt:lpstr>
      <vt:lpstr>Sum Operator</vt:lpstr>
      <vt:lpstr>Min Operator</vt:lpstr>
      <vt:lpstr>Concat Function</vt:lpstr>
      <vt:lpstr>Sequence Matching</vt:lpstr>
      <vt:lpstr>Slide 21</vt:lpstr>
    </vt:vector>
  </TitlesOfParts>
  <Company>K. K. BROTHERS.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KHURRAM QAZI</dc:creator>
  <cp:lastModifiedBy>KHURRAM QAZI</cp:lastModifiedBy>
  <cp:revision>160</cp:revision>
  <dcterms:created xsi:type="dcterms:W3CDTF">2011-09-12T16:50:45Z</dcterms:created>
  <dcterms:modified xsi:type="dcterms:W3CDTF">2011-12-07T18:29:52Z</dcterms:modified>
</cp:coreProperties>
</file>